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8"/>
  </p:notesMasterIdLst>
  <p:sldIdLst>
    <p:sldId id="258" r:id="rId5"/>
    <p:sldId id="322" r:id="rId6"/>
    <p:sldId id="291" r:id="rId7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7" roundtripDataSignature="AMtx7miF5RMXHT/NZ0NE0EXTbHfq+yE7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66041D-02A8-4E82-80A2-D4182A4C381C}">
  <a:tblStyle styleId="{6966041D-02A8-4E82-80A2-D4182A4C38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9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59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68344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4591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3231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5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853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7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7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8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4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4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4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4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4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45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4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6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4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"/>
          <p:cNvPicPr preferRelativeResize="0"/>
          <p:nvPr/>
        </p:nvPicPr>
        <p:blipFill rotWithShape="1">
          <a:blip r:embed="rId3">
            <a:alphaModFix/>
          </a:blip>
          <a:srcRect l="35905"/>
          <a:stretch/>
        </p:blipFill>
        <p:spPr>
          <a:xfrm>
            <a:off x="0" y="0"/>
            <a:ext cx="58610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3"/>
          <p:cNvSpPr/>
          <p:nvPr/>
        </p:nvSpPr>
        <p:spPr>
          <a:xfrm>
            <a:off x="5861050" y="0"/>
            <a:ext cx="328295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D3E973BB-53EA-EAE4-58B1-890F309B2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3979" y="2191166"/>
            <a:ext cx="2937223" cy="208787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798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7FFAFD95-9B9E-DE60-FD28-E637088017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7980"/>
            <a:ext cx="9144000" cy="43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2299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4DBCABAD-01F4-08B9-63FF-E46EDD74D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"/>
            <a:ext cx="9142857" cy="6857143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37A3AEB2A03D84CA262C5A12706874B" ma:contentTypeVersion="8" ma:contentTypeDescription="Crie um novo documento." ma:contentTypeScope="" ma:versionID="f5ede8e432fc3e5ed8f9edaa318b63ee">
  <xsd:schema xmlns:xsd="http://www.w3.org/2001/XMLSchema" xmlns:xs="http://www.w3.org/2001/XMLSchema" xmlns:p="http://schemas.microsoft.com/office/2006/metadata/properties" xmlns:ns3="f63937f8-3f57-43a5-a6af-d0a71713bd6c" targetNamespace="http://schemas.microsoft.com/office/2006/metadata/properties" ma:root="true" ma:fieldsID="0be246621724c49ff9bb0f25ed49c9f9" ns3:_="">
    <xsd:import namespace="f63937f8-3f57-43a5-a6af-d0a71713bd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937f8-3f57-43a5-a6af-d0a71713bd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5A1F71-7A39-461A-A4F0-AE641FECE79F}">
  <ds:schemaRefs>
    <ds:schemaRef ds:uri="f63937f8-3f57-43a5-a6af-d0a71713bd6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944393-5382-4190-8A4C-FDBC772135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DD73DF-69FA-4E51-80A1-C0B124D7DDCD}">
  <ds:schemaRefs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f63937f8-3f57-43a5-a6af-d0a71713bd6c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5333</TotalTime>
  <Words>0</Words>
  <Application>Microsoft Office PowerPoint</Application>
  <PresentationFormat>Apresentação na tela (4:3)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Rosane Pereira</dc:creator>
  <cp:lastModifiedBy>Laura Paschoal Aun</cp:lastModifiedBy>
  <cp:revision>311</cp:revision>
  <cp:lastPrinted>2022-08-17T14:36:54Z</cp:lastPrinted>
  <dcterms:created xsi:type="dcterms:W3CDTF">2019-01-11T16:49:19Z</dcterms:created>
  <dcterms:modified xsi:type="dcterms:W3CDTF">2025-01-15T14:49:37Z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0x010100237A3AEB2A03D84CA262C5A12706874B</vt:lpwstr>
  </property>
</Properties>
</file>